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79.jpeg" ContentType="image/jpe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1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3.png" ContentType="image/png"/>
  <Override PartName="/ppt/media/image60.png" ContentType="image/png"/>
  <Override PartName="/ppt/media/image95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89.png" ContentType="image/png"/>
  <Override PartName="/ppt/media/image62.png" ContentType="image/png"/>
  <Override PartName="/ppt/media/image96.jpeg" ContentType="image/jpe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97.jpeg" ContentType="image/jpeg"/>
  <Override PartName="/ppt/media/image72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B7020D-906D-494A-9E39-7468D61A53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13E5F4-FE5F-4E3C-A403-85C3CC8DF6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7FFD00-AE26-485C-B818-45F7B671F9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490A16-5263-4D4B-A046-DD45696FB00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6F5E2A-BF56-4559-B4BE-807FB8DE99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64E99F-EA83-40D3-8C41-14DFB1D281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9D18BC-158B-4E52-B6E9-1368723C3E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8E2D7A-2213-41F3-919C-83F68D4776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B78BC1-E772-4C92-A9AE-A558C2E920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088D27-CA4D-4286-A8ED-A4D54AC72A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B9EDC0-02AE-467B-98C8-B41E7A014D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202AFF-E0EA-41C1-87C1-F8C6906800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847429-F813-4B1A-9AE4-A19A7C57CB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C53DE6-4827-430E-9221-D9FF734784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EC0F52-1F17-4DCC-A2DC-689ABA7F5B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5E6039-C114-46F0-A8CA-340384D144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D5B347-1239-4989-AC9B-CC8DDA18A62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15D1FD-445C-4319-A26F-26BBBE704C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BDB456-BB67-406F-9786-04A0291FF2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8FA069-9DA3-40AD-B1DF-1BEC9708BF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23DF109-E219-4A75-A4D6-08A9C764E0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B8F47A-BB86-4DAD-B017-9D82196974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D5B221-2EC0-4222-A4A9-D99375763F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E71422-4528-4999-931D-40A2BD126D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DB8FAE-58E1-4C5B-BA17-1CD641CE3C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82A01E-4093-4D28-A8D5-26761DA06A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B4FCC5-7CF0-4217-8438-67B97EE624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956654-8DB0-4ACA-9C0A-A2BC871AF5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21FE2D-AC4E-4102-9129-6C6B2F5882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608DDD-A5A2-4C8A-B241-D97712C3C4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63B93E-9D9A-4F8A-8BD7-AF4986D14B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907554-0C52-4D82-BEA7-28F8419BE8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B97D57B-8EF4-4F74-9F67-B1B21498B5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CD386-1934-4D1A-9FEB-C2270C90B1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99F2A92-7E07-4EE5-A745-D9CA3C1401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BA8AFD-2DD2-43EA-889D-5090031216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178DD7-F8AD-4C8B-B817-EA6561A366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0ED40AE-DAB2-44DF-A656-F46AA247AB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C4DDF8-1A54-41C3-9A3C-17325CFDB4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C11864A-1044-4D4B-BAF5-3A3EF00B8C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A084E38-9D6B-4D62-B6BA-9C644F9AAF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BDB2E3-E51E-4F0A-9963-5B7E5426E7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DC7EF51-4A6F-42D2-B8B9-9CA33D79099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5AD3C-F3B1-49C4-8F51-80E04E293C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CF3567-EECE-464F-AD75-9984DA5895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A3F6F3-0FD5-4627-93A3-B3A8903F05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3A5329-F595-4F7F-9C1D-6902C66EFA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3165D7-1143-4C43-B1E8-B4B5136B03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562280-FD2C-4E90-9850-241025CD0D60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D156BF-4548-44E5-9A4B-41D2EBFAA8CE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9C5476-18FF-424A-9160-FF910EBC8E55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9717B8-9A75-4E44-A24E-DD56B8E42CC9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9ccff0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5038560" y="2699280"/>
            <a:ext cx="413460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000000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6154560" y="4031640"/>
            <a:ext cx="28749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팀장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: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이 상원 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/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팀원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: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최 재호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권 미애</a:t>
            </a:r>
            <a:endParaRPr b="0" lang="en-US" sz="1500" spc="-1" strike="noStrike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167" name=""/>
          <p:cNvSpPr/>
          <p:nvPr/>
        </p:nvSpPr>
        <p:spPr>
          <a:xfrm>
            <a:off x="5758560" y="2699280"/>
            <a:ext cx="37746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Tripper+ Maker</a:t>
            </a:r>
            <a:br>
              <a:rPr sz="1500"/>
            </a:b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 </a:t>
            </a:r>
            <a:r>
              <a:rPr b="1" lang="ko-KR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여행자와 함께 만드는 여행일정플랜 사이트</a:t>
            </a: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7647840" y="3433320"/>
            <a:ext cx="16725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720000" y="745560"/>
            <a:ext cx="34952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719640" y="918000"/>
            <a:ext cx="4142520" cy="44805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6067800" y="766800"/>
            <a:ext cx="2750760" cy="175212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6067800" y="3059280"/>
            <a:ext cx="2750760" cy="17521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 flipH="1">
            <a:off x="2662920" y="4103280"/>
            <a:ext cx="7164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 flipH="1">
            <a:off x="2663640" y="1799640"/>
            <a:ext cx="3635640" cy="237564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 flipH="1">
            <a:off x="3059640" y="3959280"/>
            <a:ext cx="3419640" cy="18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 flipH="1">
            <a:off x="3058920" y="4103280"/>
            <a:ext cx="7164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082280" y="2519640"/>
            <a:ext cx="155664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ID</a:t>
            </a:r>
            <a:r>
              <a:rPr b="1" lang="ko-KR" sz="1800" spc="-1" strike="noStrike">
                <a:latin typeface="Arial"/>
              </a:rPr>
              <a:t>찾기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6480000" y="4860000"/>
            <a:ext cx="197892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69000"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latin typeface="Arial"/>
              </a:rPr>
              <a:t>비밀번호 찾기</a:t>
            </a:r>
            <a:r>
              <a:rPr b="1" lang="en-US" sz="1800" spc="-1" strike="noStrike">
                <a:latin typeface="Arial"/>
              </a:rPr>
              <a:t>(</a:t>
            </a:r>
            <a:r>
              <a:rPr b="1" lang="ko-KR" sz="1800" spc="-1" strike="noStrike">
                <a:latin typeface="Arial"/>
              </a:rPr>
              <a:t>이메일 인증</a:t>
            </a:r>
            <a:r>
              <a:rPr b="1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0" y="68436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 txBox="1"/>
          <p:nvPr/>
        </p:nvSpPr>
        <p:spPr>
          <a:xfrm>
            <a:off x="180000" y="180360"/>
            <a:ext cx="2340000" cy="52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로그인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회원 가입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232200" y="982080"/>
            <a:ext cx="5707800" cy="4417920"/>
          </a:xfrm>
          <a:prstGeom prst="rect">
            <a:avLst/>
          </a:prstGeom>
          <a:ln w="0">
            <a:noFill/>
          </a:ln>
        </p:spPr>
      </p:pic>
      <p:sp>
        <p:nvSpPr>
          <p:cNvPr id="270" name=""/>
          <p:cNvSpPr/>
          <p:nvPr/>
        </p:nvSpPr>
        <p:spPr>
          <a:xfrm>
            <a:off x="6048000" y="900000"/>
            <a:ext cx="3780000" cy="450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 txBox="1"/>
          <p:nvPr/>
        </p:nvSpPr>
        <p:spPr>
          <a:xfrm>
            <a:off x="6218640" y="1091160"/>
            <a:ext cx="1773360" cy="31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회원 가입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6403680" y="1526040"/>
            <a:ext cx="158832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이메일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비밀번호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닉네임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전화번호 인증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주소 찾기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API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마이 페이지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75" name=""/>
          <p:cNvSpPr/>
          <p:nvPr/>
        </p:nvSpPr>
        <p:spPr>
          <a:xfrm>
            <a:off x="5292000" y="684000"/>
            <a:ext cx="4068000" cy="183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 txBox="1"/>
          <p:nvPr/>
        </p:nvSpPr>
        <p:spPr>
          <a:xfrm>
            <a:off x="5472000" y="97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77" name=""/>
          <p:cNvSpPr txBox="1"/>
          <p:nvPr/>
        </p:nvSpPr>
        <p:spPr>
          <a:xfrm>
            <a:off x="5652000" y="131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프로필 사진 등록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변경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정보 수정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탈퇴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720000" y="862200"/>
            <a:ext cx="3719880" cy="219780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542880" y="3060000"/>
            <a:ext cx="3957120" cy="234000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 flipH="1">
            <a:off x="3960000" y="180000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H="1">
            <a:off x="3924720" y="1764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 flipH="1">
            <a:off x="4032000" y="432036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>
            <a:off x="3996720" y="428436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>
            <a:off x="5292000" y="3204000"/>
            <a:ext cx="4068000" cy="183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 txBox="1"/>
          <p:nvPr/>
        </p:nvSpPr>
        <p:spPr>
          <a:xfrm>
            <a:off x="5472000" y="349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86" name=""/>
          <p:cNvSpPr txBox="1"/>
          <p:nvPr/>
        </p:nvSpPr>
        <p:spPr>
          <a:xfrm>
            <a:off x="5652000" y="383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나의 게시물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댓글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목록 보기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일정 관리 기능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423360" y="941400"/>
            <a:ext cx="4796640" cy="330588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720000" y="3060000"/>
            <a:ext cx="4145040" cy="221760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마이페이지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-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일정관리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91" name=""/>
          <p:cNvSpPr/>
          <p:nvPr/>
        </p:nvSpPr>
        <p:spPr>
          <a:xfrm>
            <a:off x="5472000" y="1044000"/>
            <a:ext cx="4068000" cy="147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 txBox="1"/>
          <p:nvPr/>
        </p:nvSpPr>
        <p:spPr>
          <a:xfrm>
            <a:off x="5652000" y="133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일정 관리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5832000" y="167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KoPub돋움체_Pro Medium"/>
                <a:ea typeface="KoPub돋움체_Pro Medium"/>
              </a:rPr>
              <a:t>WishList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 등록한 목록으로</a:t>
            </a:r>
            <a:endParaRPr b="0" lang="en-US" sz="1400" spc="-1" strike="noStrike">
              <a:latin typeface="Arial"/>
            </a:endParaRPr>
          </a:p>
          <a:p>
            <a:r>
              <a:rPr b="0" lang="ko-KR" sz="1400" spc="-1" strike="noStrike">
                <a:latin typeface="KoPub돋움체_Pro Medium"/>
                <a:ea typeface="KoPub돋움체_Pro Medium"/>
              </a:rPr>
              <a:t>일정 관리가 가능한 기능 구현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 flipH="1">
            <a:off x="5040000" y="1800000"/>
            <a:ext cx="7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 flipH="1">
            <a:off x="5004720" y="1764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 flipH="1">
            <a:off x="4212000" y="432036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H="1">
            <a:off x="4176720" y="428436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5472000" y="3348000"/>
            <a:ext cx="4068000" cy="129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 txBox="1"/>
          <p:nvPr/>
        </p:nvSpPr>
        <p:spPr>
          <a:xfrm>
            <a:off x="5652000" y="3636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일정 관리 목록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5832000" y="3974040"/>
            <a:ext cx="3240000" cy="102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400" spc="-1" strike="noStrike">
                <a:latin typeface="KoPub돋움체_Pro Medium"/>
                <a:ea typeface="KoPub돋움체_Pro Medium"/>
              </a:rPr>
              <a:t>일정 제목 별로 조회 가능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180000" y="1077120"/>
            <a:ext cx="8346240" cy="432288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통합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04" name=""/>
          <p:cNvSpPr/>
          <p:nvPr/>
        </p:nvSpPr>
        <p:spPr>
          <a:xfrm>
            <a:off x="5688000" y="396000"/>
            <a:ext cx="4068000" cy="23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통합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6048000" y="1022040"/>
            <a:ext cx="3240000" cy="147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컨텐츠 타입을 이용한 검색 기능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관광지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음식점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축제 등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247320" y="1022040"/>
            <a:ext cx="8517240" cy="4411440"/>
          </a:xfrm>
          <a:prstGeom prst="rect">
            <a:avLst/>
          </a:prstGeom>
          <a:ln w="0">
            <a:noFill/>
          </a:ln>
        </p:spPr>
      </p:pic>
      <p:sp>
        <p:nvSpPr>
          <p:cNvPr id="310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지역별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12" name=""/>
          <p:cNvSpPr/>
          <p:nvPr/>
        </p:nvSpPr>
        <p:spPr>
          <a:xfrm>
            <a:off x="5688000" y="396000"/>
            <a:ext cx="4068000" cy="23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지역별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테마별 검색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80360" y="1219320"/>
            <a:ext cx="9426960" cy="418068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숙소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0" name=""/>
          <p:cNvSpPr/>
          <p:nvPr/>
        </p:nvSpPr>
        <p:spPr>
          <a:xfrm>
            <a:off x="5688000" y="396000"/>
            <a:ext cx="4068000" cy="194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숙소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78200" y="720000"/>
            <a:ext cx="6121800" cy="146628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1260000" y="2160000"/>
            <a:ext cx="7380000" cy="340128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교통수단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9" name=""/>
          <p:cNvSpPr/>
          <p:nvPr/>
        </p:nvSpPr>
        <p:spPr>
          <a:xfrm>
            <a:off x="5688000" y="396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교통수단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교통수단 별 검색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버스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기차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출발지와 도착지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날짜 설정 후 검색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5852160" cy="315252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게시판 리스트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글쓰기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37" name=""/>
          <p:cNvSpPr/>
          <p:nvPr/>
        </p:nvSpPr>
        <p:spPr>
          <a:xfrm>
            <a:off x="936000" y="3888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 txBox="1"/>
          <p:nvPr/>
        </p:nvSpPr>
        <p:spPr>
          <a:xfrm>
            <a:off x="1116000" y="4176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리스트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39" name=""/>
          <p:cNvSpPr txBox="1"/>
          <p:nvPr/>
        </p:nvSpPr>
        <p:spPr>
          <a:xfrm>
            <a:off x="1332000" y="4514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페이지네이션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2700000" y="3312000"/>
            <a:ext cx="2019600" cy="57600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5256000" y="540000"/>
            <a:ext cx="4500000" cy="30168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5220000" y="936000"/>
            <a:ext cx="4556520" cy="1620000"/>
          </a:xfrm>
          <a:prstGeom prst="rect">
            <a:avLst/>
          </a:prstGeom>
          <a:ln w="0"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8100000" y="2520000"/>
            <a:ext cx="1800000" cy="45576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5472000" y="3060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 txBox="1"/>
          <p:nvPr/>
        </p:nvSpPr>
        <p:spPr>
          <a:xfrm>
            <a:off x="5652000" y="331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글쓰기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5760000" y="3686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Quill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에디터 사용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이미지 업로드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게시판 상세페이지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댓글 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335160" y="941400"/>
            <a:ext cx="4857480" cy="3018600"/>
          </a:xfrm>
          <a:prstGeom prst="rect">
            <a:avLst/>
          </a:prstGeom>
          <a:ln w="0">
            <a:noFill/>
          </a:ln>
        </p:spPr>
      </p:pic>
      <p:sp>
        <p:nvSpPr>
          <p:cNvPr id="350" name=""/>
          <p:cNvSpPr/>
          <p:nvPr/>
        </p:nvSpPr>
        <p:spPr>
          <a:xfrm>
            <a:off x="540000" y="3690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 txBox="1"/>
          <p:nvPr/>
        </p:nvSpPr>
        <p:spPr>
          <a:xfrm>
            <a:off x="720000" y="3978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시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판</a:t>
            </a:r>
            <a:r>
              <a:rPr b="1" lang="en-US" sz="1600" spc="-1" strike="noStrike">
                <a:latin typeface="KoPub돋움체_Pro Bold"/>
                <a:ea typeface="KoPub돋움체_Pro Bold"/>
              </a:rPr>
              <a:t> 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상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세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페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이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지</a:t>
            </a:r>
            <a:r>
              <a:rPr b="1" lang="en-US" sz="1600" spc="-1" strike="noStrike">
                <a:latin typeface="KoPub돋움체_Pro Bold"/>
                <a:ea typeface="KoPub돋움체_Pro Bold"/>
              </a:rPr>
              <a:t> 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주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요</a:t>
            </a:r>
            <a:r>
              <a:rPr b="1" lang="en-US" sz="1600" spc="-1" strike="noStrike">
                <a:latin typeface="KoPub돋움체_Pro Bold"/>
                <a:ea typeface="KoPub돋움체_Pro Bold"/>
              </a:rPr>
              <a:t> 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기</a:t>
            </a:r>
            <a:r>
              <a:rPr b="1" lang="ko-KR" sz="1600" spc="-1" strike="noStrike">
                <a:latin typeface="KoPub돋움체_Pro Bold"/>
                <a:ea typeface="KoPub돋움체_Pro Bold"/>
              </a:rPr>
              <a:t>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576000" y="4316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게시글 수정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삭제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5083200" y="540000"/>
            <a:ext cx="4816800" cy="3092400"/>
          </a:xfrm>
          <a:prstGeom prst="rect">
            <a:avLst/>
          </a:prstGeom>
          <a:ln w="0">
            <a:noFill/>
          </a:ln>
        </p:spPr>
      </p:pic>
      <p:sp>
        <p:nvSpPr>
          <p:cNvPr id="354" name=""/>
          <p:cNvSpPr/>
          <p:nvPr/>
        </p:nvSpPr>
        <p:spPr>
          <a:xfrm>
            <a:off x="5472000" y="3600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 txBox="1"/>
          <p:nvPr/>
        </p:nvSpPr>
        <p:spPr>
          <a:xfrm>
            <a:off x="5652000" y="385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댓글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5760000" y="4226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댓글 쓰기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수정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삭제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079280" y="143928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079280" y="199368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1079640" y="254880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1079640" y="310248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1079640" y="365688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1079640" y="421200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1079640" y="4766400"/>
            <a:ext cx="713160" cy="44568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2034360" y="1439280"/>
            <a:ext cx="292572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및 소개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78" name=""/>
          <p:cNvSpPr/>
          <p:nvPr/>
        </p:nvSpPr>
        <p:spPr>
          <a:xfrm>
            <a:off x="2034720" y="1979280"/>
            <a:ext cx="13719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개발 환경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79" name=""/>
          <p:cNvSpPr/>
          <p:nvPr/>
        </p:nvSpPr>
        <p:spPr>
          <a:xfrm>
            <a:off x="2034720" y="4760640"/>
            <a:ext cx="3556800" cy="44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트리퍼 메이커 사이트 시연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80" name=""/>
          <p:cNvSpPr/>
          <p:nvPr/>
        </p:nvSpPr>
        <p:spPr>
          <a:xfrm>
            <a:off x="2034720" y="4220640"/>
            <a:ext cx="228960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관리자 화면 메뉴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81" name=""/>
          <p:cNvSpPr/>
          <p:nvPr/>
        </p:nvSpPr>
        <p:spPr>
          <a:xfrm>
            <a:off x="2034720" y="3634560"/>
            <a:ext cx="228960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사용자 화면 메뉴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82" name=""/>
          <p:cNvSpPr/>
          <p:nvPr/>
        </p:nvSpPr>
        <p:spPr>
          <a:xfrm>
            <a:off x="2034720" y="3094560"/>
            <a:ext cx="19328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프로그램 설계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sp>
        <p:nvSpPr>
          <p:cNvPr id="183" name=""/>
          <p:cNvSpPr/>
          <p:nvPr/>
        </p:nvSpPr>
        <p:spPr>
          <a:xfrm>
            <a:off x="2034720" y="2519280"/>
            <a:ext cx="20091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담당 파트 소개</a:t>
            </a:r>
            <a:endParaRPr b="0" lang="en-US" sz="20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623280" y="3239280"/>
            <a:ext cx="1977480" cy="197712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054760" y="1713240"/>
            <a:ext cx="1782000" cy="17614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5055120" y="1713240"/>
            <a:ext cx="1782000" cy="176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7379280" y="1151640"/>
            <a:ext cx="1797480" cy="17971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7379280" y="1151280"/>
            <a:ext cx="1782000" cy="176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6587280" y="3238920"/>
            <a:ext cx="1977480" cy="194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954360" y="647280"/>
            <a:ext cx="292572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C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O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N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T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E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N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T</a:t>
            </a:r>
            <a:r>
              <a:rPr b="1" lang="en-US" sz="3200" spc="338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S</a:t>
            </a:r>
            <a:endParaRPr b="1" lang="en-US" sz="3200" spc="338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관리자 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회원 관리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) 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80000" y="941400"/>
            <a:ext cx="3461040" cy="2449080"/>
          </a:xfrm>
          <a:prstGeom prst="rect">
            <a:avLst/>
          </a:prstGeom>
          <a:ln w="0"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3780000" y="376200"/>
            <a:ext cx="4140000" cy="4483800"/>
          </a:xfrm>
          <a:prstGeom prst="rect">
            <a:avLst/>
          </a:prstGeom>
          <a:ln w="0"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6840000" y="3240000"/>
            <a:ext cx="3060000" cy="210168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288000" y="3780000"/>
            <a:ext cx="4608000" cy="1620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 txBox="1"/>
          <p:nvPr/>
        </p:nvSpPr>
        <p:spPr>
          <a:xfrm>
            <a:off x="552240" y="3963600"/>
            <a:ext cx="28317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회원 관리 페이지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720000" y="437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가입 통계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그래프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탈퇴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상세페이지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관리자 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게시판 관리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) 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앞으로 구현 할 기능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... 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360000" y="941400"/>
            <a:ext cx="3960000" cy="189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문의 사항 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(TensorFlow.js)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실시간 채팅 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(XMPP)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KoPub돋움체_Pro Medium"/>
                <a:ea typeface="KoPub돋움체_Pro Medium"/>
              </a:rPr>
              <a:t>ReFactoring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539640" y="867960"/>
            <a:ext cx="4398840" cy="75132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254160" y="1619640"/>
            <a:ext cx="5071320" cy="359928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3"/>
          <a:stretch/>
        </p:blipFill>
        <p:spPr>
          <a:xfrm>
            <a:off x="5577120" y="867600"/>
            <a:ext cx="3961440" cy="75168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4"/>
          <a:stretch/>
        </p:blipFill>
        <p:spPr>
          <a:xfrm>
            <a:off x="5577120" y="1619640"/>
            <a:ext cx="4222440" cy="225648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4319640" y="37332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My Page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4319640" y="37332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My Page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4139640" y="161964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Wish List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539280" y="899280"/>
            <a:ext cx="4133520" cy="4581720"/>
          </a:xfrm>
          <a:prstGeom prst="rect">
            <a:avLst/>
          </a:prstGeom>
          <a:ln w="0">
            <a:noFill/>
          </a:ln>
        </p:spPr>
      </p:pic>
      <p:sp>
        <p:nvSpPr>
          <p:cNvPr id="384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1152000" y="1223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"/>
          <p:cNvSpPr/>
          <p:nvPr/>
        </p:nvSpPr>
        <p:spPr>
          <a:xfrm>
            <a:off x="7558560" y="367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"/>
          <p:cNvSpPr/>
          <p:nvPr/>
        </p:nvSpPr>
        <p:spPr>
          <a:xfrm>
            <a:off x="1331280" y="1439280"/>
            <a:ext cx="25200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039280" y="791280"/>
            <a:ext cx="4493520" cy="467280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7522560" y="388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1583280" y="2699280"/>
            <a:ext cx="5975280" cy="1332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>
            <a:off x="1439280" y="251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short-left-arrow 1"/>
          <p:cNvSpPr/>
          <p:nvPr/>
        </p:nvSpPr>
        <p:spPr>
          <a:xfrm rot="13422000">
            <a:off x="5725080" y="4177800"/>
            <a:ext cx="839160" cy="5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>
                  <a:alpha val="60000"/>
                </a:srgbClr>
              </a:gs>
              <a:gs pos="100000">
                <a:srgbClr val="c9211e">
                  <a:alpha val="60000"/>
                </a:srgbClr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344880" y="1259280"/>
            <a:ext cx="4724280" cy="3593520"/>
          </a:xfrm>
          <a:prstGeom prst="rect">
            <a:avLst/>
          </a:prstGeom>
          <a:ln w="0">
            <a:noFill/>
          </a:ln>
        </p:spPr>
      </p:pic>
      <p:sp>
        <p:nvSpPr>
          <p:cNvPr id="395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2880360" y="4500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5152680" y="809280"/>
            <a:ext cx="4611960" cy="4223520"/>
          </a:xfrm>
          <a:prstGeom prst="rect">
            <a:avLst/>
          </a:prstGeom>
          <a:ln w="0">
            <a:noFill/>
          </a:ln>
        </p:spPr>
      </p:pic>
      <p:sp>
        <p:nvSpPr>
          <p:cNvPr id="399" name="1-circle-arrow 1"/>
          <p:cNvSpPr/>
          <p:nvPr/>
        </p:nvSpPr>
        <p:spPr>
          <a:xfrm>
            <a:off x="5542560" y="1763280"/>
            <a:ext cx="1794240" cy="1793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V="1">
            <a:off x="3059280" y="2699280"/>
            <a:ext cx="2879280" cy="197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4859280" y="1186920"/>
            <a:ext cx="4743720" cy="3953880"/>
          </a:xfrm>
          <a:prstGeom prst="rect">
            <a:avLst/>
          </a:prstGeom>
          <a:ln w="0">
            <a:noFill/>
          </a:ln>
        </p:spPr>
      </p:pic>
      <p:sp>
        <p:nvSpPr>
          <p:cNvPr id="402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(6)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2"/>
          <a:stretch/>
        </p:blipFill>
        <p:spPr>
          <a:xfrm>
            <a:off x="359280" y="1208520"/>
            <a:ext cx="4285440" cy="3908520"/>
          </a:xfrm>
          <a:prstGeom prst="rect">
            <a:avLst/>
          </a:prstGeom>
          <a:ln w="0">
            <a:noFill/>
          </a:ln>
        </p:spPr>
      </p:pic>
      <p:sp>
        <p:nvSpPr>
          <p:cNvPr id="405" name=""/>
          <p:cNvSpPr/>
          <p:nvPr/>
        </p:nvSpPr>
        <p:spPr>
          <a:xfrm>
            <a:off x="2880000" y="1404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>
            <a:off x="2628000" y="4462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>
            <a:off x="6623280" y="449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 flipH="1">
            <a:off x="2833200" y="1619280"/>
            <a:ext cx="226080" cy="3063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 flipH="1" flipV="1">
            <a:off x="2807280" y="4602960"/>
            <a:ext cx="4031280" cy="75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383760" y="899280"/>
            <a:ext cx="4829040" cy="4369680"/>
          </a:xfrm>
          <a:prstGeom prst="rect">
            <a:avLst/>
          </a:prstGeom>
          <a:ln w="0">
            <a:noFill/>
          </a:ln>
        </p:spPr>
      </p:pic>
      <p:sp>
        <p:nvSpPr>
          <p:cNvPr id="413" name="1-circle-arrow 2"/>
          <p:cNvSpPr/>
          <p:nvPr/>
        </p:nvSpPr>
        <p:spPr>
          <a:xfrm>
            <a:off x="2051280" y="2087280"/>
            <a:ext cx="1218240" cy="12182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5300640" y="935280"/>
            <a:ext cx="4628160" cy="4189320"/>
          </a:xfrm>
          <a:prstGeom prst="rect">
            <a:avLst/>
          </a:prstGeom>
          <a:ln w="0">
            <a:noFill/>
          </a:ln>
        </p:spPr>
      </p:pic>
      <p:sp>
        <p:nvSpPr>
          <p:cNvPr id="415" name=""/>
          <p:cNvSpPr/>
          <p:nvPr/>
        </p:nvSpPr>
        <p:spPr>
          <a:xfrm>
            <a:off x="9250560" y="1692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2160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및 소개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155600" y="2713320"/>
            <a:ext cx="7664400" cy="225468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 txBox="1"/>
          <p:nvPr/>
        </p:nvSpPr>
        <p:spPr>
          <a:xfrm>
            <a:off x="1260000" y="1368000"/>
            <a:ext cx="7920000" cy="140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800" spc="-1" strike="noStrike">
                <a:latin typeface="KoPub돋움체_Pro Medium"/>
                <a:ea typeface="KoPub돋움체_Pro Medium"/>
              </a:rPr>
              <a:t>전국 곳곳의 여행지를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 지역별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,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테마별로 검색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하여 조회하여</a:t>
            </a:r>
            <a:endParaRPr b="0" lang="en-US" sz="1800" spc="-1" strike="noStrike">
              <a:latin typeface="Arial"/>
            </a:endParaRPr>
          </a:p>
          <a:p>
            <a:r>
              <a:rPr b="0" lang="ko-KR" sz="1800" spc="-1" strike="noStrike">
                <a:latin typeface="KoPub돋움체_Pro Bold"/>
                <a:ea typeface="KoPub돋움체_Pro Bold"/>
              </a:rPr>
              <a:t>나만의 여행지 리스트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를 만들어 마이페이지에서 관리할 수 있고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,</a:t>
            </a:r>
            <a:endParaRPr b="0" lang="en-US" sz="1800" spc="-1" strike="noStrike">
              <a:latin typeface="Arial"/>
            </a:endParaRPr>
          </a:p>
          <a:p>
            <a:r>
              <a:rPr b="0" lang="ko-KR" sz="1800" spc="-1" strike="noStrike">
                <a:latin typeface="KoPub돋움체_Pro Medium"/>
                <a:ea typeface="KoPub돋움체_Pro Medium"/>
              </a:rPr>
              <a:t>여러 사용자들과 함께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여행 후기를 공유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할 수 있는 </a:t>
            </a:r>
            <a:r>
              <a:rPr b="0" lang="ko-KR" sz="1800" spc="-1" strike="noStrike">
                <a:highlight>
                  <a:srgbClr val="ffff00"/>
                </a:highlight>
                <a:latin typeface="KoPub돋움체_Pro Bold"/>
                <a:ea typeface="KoPub돋움체_Pro Bold"/>
              </a:rPr>
              <a:t>여행 커뮤니티 사이트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 입니다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417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관리자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359280" y="899280"/>
            <a:ext cx="3719520" cy="4507200"/>
          </a:xfrm>
          <a:prstGeom prst="rect">
            <a:avLst/>
          </a:prstGeom>
          <a:ln w="0">
            <a:noFill/>
          </a:ln>
        </p:spPr>
      </p:pic>
      <p:sp>
        <p:nvSpPr>
          <p:cNvPr id="423" name=""/>
          <p:cNvSpPr/>
          <p:nvPr/>
        </p:nvSpPr>
        <p:spPr>
          <a:xfrm>
            <a:off x="1007280" y="935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3384000" y="223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" descr=""/>
          <p:cNvPicPr/>
          <p:nvPr/>
        </p:nvPicPr>
        <p:blipFill>
          <a:blip r:embed="rId2"/>
          <a:stretch/>
        </p:blipFill>
        <p:spPr>
          <a:xfrm>
            <a:off x="4319280" y="988920"/>
            <a:ext cx="2334240" cy="4223880"/>
          </a:xfrm>
          <a:prstGeom prst="rect">
            <a:avLst/>
          </a:prstGeom>
          <a:ln w="0">
            <a:noFill/>
          </a:ln>
        </p:spPr>
      </p:pic>
      <p:sp>
        <p:nvSpPr>
          <p:cNvPr id="426" name=""/>
          <p:cNvSpPr/>
          <p:nvPr/>
        </p:nvSpPr>
        <p:spPr>
          <a:xfrm flipV="1">
            <a:off x="3599280" y="1115280"/>
            <a:ext cx="1512000" cy="1296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" descr=""/>
          <p:cNvPicPr/>
          <p:nvPr/>
        </p:nvPicPr>
        <p:blipFill>
          <a:blip r:embed="rId3"/>
          <a:stretch/>
        </p:blipFill>
        <p:spPr>
          <a:xfrm>
            <a:off x="6658560" y="986760"/>
            <a:ext cx="3045240" cy="4405320"/>
          </a:xfrm>
          <a:prstGeom prst="rect">
            <a:avLst/>
          </a:prstGeom>
          <a:ln w="0">
            <a:noFill/>
          </a:ln>
        </p:spPr>
      </p:pic>
      <p:sp>
        <p:nvSpPr>
          <p:cNvPr id="428" name=""/>
          <p:cNvSpPr/>
          <p:nvPr/>
        </p:nvSpPr>
        <p:spPr>
          <a:xfrm>
            <a:off x="2376000" y="5074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V="1">
            <a:off x="2519280" y="2159280"/>
            <a:ext cx="5399280" cy="305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539280" y="981360"/>
            <a:ext cx="3233520" cy="4507200"/>
          </a:xfrm>
          <a:prstGeom prst="rect">
            <a:avLst/>
          </a:prstGeom>
          <a:ln w="0"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4139280" y="1259280"/>
            <a:ext cx="2500200" cy="4044240"/>
          </a:xfrm>
          <a:prstGeom prst="rect">
            <a:avLst/>
          </a:prstGeom>
          <a:ln w="0">
            <a:noFill/>
          </a:ln>
        </p:spPr>
      </p:pic>
      <p:sp>
        <p:nvSpPr>
          <p:cNvPr id="434" name=""/>
          <p:cNvSpPr/>
          <p:nvPr/>
        </p:nvSpPr>
        <p:spPr>
          <a:xfrm>
            <a:off x="1439280" y="1017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>
            <a:off x="2051280" y="244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/>
          <p:nvPr/>
        </p:nvSpPr>
        <p:spPr>
          <a:xfrm flipV="1">
            <a:off x="2195280" y="1367280"/>
            <a:ext cx="295128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>
            <a:off x="3168000" y="2448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7053840" y="1079280"/>
            <a:ext cx="2298960" cy="379368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 flipV="1">
            <a:off x="3462840" y="1341720"/>
            <a:ext cx="4124160" cy="123912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5205240" y="1259280"/>
            <a:ext cx="4326840" cy="42199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719280" y="981360"/>
            <a:ext cx="3195000" cy="4507200"/>
          </a:xfrm>
          <a:prstGeom prst="rect">
            <a:avLst/>
          </a:prstGeom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2125080" y="981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3059280" y="5110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 flipV="1">
            <a:off x="3239280" y="1079280"/>
            <a:ext cx="2340000" cy="413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3"/>
          <a:stretch/>
        </p:blipFill>
        <p:spPr>
          <a:xfrm>
            <a:off x="5573880" y="359280"/>
            <a:ext cx="2698200" cy="102276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4"/>
          <a:stretch/>
        </p:blipFill>
        <p:spPr>
          <a:xfrm>
            <a:off x="6478560" y="899280"/>
            <a:ext cx="2698200" cy="298800"/>
          </a:xfrm>
          <a:prstGeom prst="rect">
            <a:avLst/>
          </a:prstGeom>
          <a:ln w="0">
            <a:noFill/>
          </a:ln>
        </p:spPr>
      </p:pic>
      <p:sp>
        <p:nvSpPr>
          <p:cNvPr id="449" name="1-circle-arrow 3"/>
          <p:cNvSpPr/>
          <p:nvPr/>
        </p:nvSpPr>
        <p:spPr>
          <a:xfrm>
            <a:off x="5889240" y="2375280"/>
            <a:ext cx="1627560" cy="1577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5024880" y="143280"/>
            <a:ext cx="4147920" cy="2873520"/>
          </a:xfrm>
          <a:prstGeom prst="rect">
            <a:avLst/>
          </a:prstGeom>
          <a:ln w="0">
            <a:noFill/>
          </a:ln>
        </p:spPr>
      </p:pic>
      <p:sp>
        <p:nvSpPr>
          <p:cNvPr id="451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2"/>
          <a:stretch/>
        </p:blipFill>
        <p:spPr>
          <a:xfrm>
            <a:off x="899280" y="981360"/>
            <a:ext cx="3119760" cy="4507200"/>
          </a:xfrm>
          <a:prstGeom prst="rect">
            <a:avLst/>
          </a:prstGeom>
          <a:ln w="0">
            <a:noFill/>
          </a:ln>
        </p:spPr>
      </p:pic>
      <p:sp>
        <p:nvSpPr>
          <p:cNvPr id="454" name=""/>
          <p:cNvSpPr/>
          <p:nvPr/>
        </p:nvSpPr>
        <p:spPr>
          <a:xfrm>
            <a:off x="2735280" y="981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2916000" y="52077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3024000" y="2448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5218560" y="2986560"/>
            <a:ext cx="3634560" cy="240696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/>
          <p:nvPr/>
        </p:nvSpPr>
        <p:spPr>
          <a:xfrm flipV="1">
            <a:off x="3239280" y="1259280"/>
            <a:ext cx="1980000" cy="143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 flipV="1">
            <a:off x="3059280" y="3778560"/>
            <a:ext cx="2160000" cy="161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39280" y="981360"/>
            <a:ext cx="4047840" cy="4507200"/>
          </a:xfrm>
          <a:prstGeom prst="rect">
            <a:avLst/>
          </a:prstGeom>
          <a:ln w="0">
            <a:noFill/>
          </a:ln>
        </p:spPr>
      </p:pic>
      <p:sp>
        <p:nvSpPr>
          <p:cNvPr id="461" name=""/>
          <p:cNvSpPr/>
          <p:nvPr/>
        </p:nvSpPr>
        <p:spPr>
          <a:xfrm>
            <a:off x="35892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135000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3491280" y="100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2808000" y="197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5" name="" descr=""/>
          <p:cNvPicPr/>
          <p:nvPr/>
        </p:nvPicPr>
        <p:blipFill>
          <a:blip r:embed="rId2"/>
          <a:stretch/>
        </p:blipFill>
        <p:spPr>
          <a:xfrm>
            <a:off x="4859280" y="1079280"/>
            <a:ext cx="3593520" cy="407304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3"/>
          <a:stretch/>
        </p:blipFill>
        <p:spPr>
          <a:xfrm>
            <a:off x="7198560" y="2159280"/>
            <a:ext cx="2514240" cy="2786040"/>
          </a:xfrm>
          <a:prstGeom prst="rect">
            <a:avLst/>
          </a:prstGeom>
          <a:ln w="0">
            <a:noFill/>
          </a:ln>
        </p:spPr>
      </p:pic>
      <p:sp>
        <p:nvSpPr>
          <p:cNvPr id="467" name=""/>
          <p:cNvSpPr/>
          <p:nvPr/>
        </p:nvSpPr>
        <p:spPr>
          <a:xfrm>
            <a:off x="6406560" y="439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 flipV="1">
            <a:off x="3059280" y="1619280"/>
            <a:ext cx="18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 flipV="1">
            <a:off x="6586560" y="4066560"/>
            <a:ext cx="9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0" y="-9000"/>
            <a:ext cx="10074960" cy="566424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5578920" y="2519280"/>
            <a:ext cx="359460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599640" y="4139280"/>
            <a:ext cx="489060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“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그동안 지도해 주신 최영민 선생님께 감사드립니다</a:t>
            </a: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마지막으로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Tripper Maker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사이트 시연은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 팀원이 하겠습니다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474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5039280" y="2930400"/>
            <a:ext cx="395460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사이트 시연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2160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및 소개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(2)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2198520" y="936000"/>
            <a:ext cx="5937480" cy="449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-11826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개발 환경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197880" y="4303080"/>
            <a:ext cx="796320" cy="8744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815640" y="2195640"/>
            <a:ext cx="557280" cy="78120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6043680" y="2195640"/>
            <a:ext cx="556920" cy="7812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4"/>
          <a:stretch/>
        </p:blipFill>
        <p:spPr>
          <a:xfrm>
            <a:off x="4929120" y="2195640"/>
            <a:ext cx="556920" cy="7812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5"/>
          <a:stretch/>
        </p:blipFill>
        <p:spPr>
          <a:xfrm>
            <a:off x="1323000" y="3338280"/>
            <a:ext cx="1262880" cy="75960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6"/>
          <a:stretch/>
        </p:blipFill>
        <p:spPr>
          <a:xfrm>
            <a:off x="2879640" y="3442320"/>
            <a:ext cx="1251000" cy="4392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7"/>
          <a:stretch/>
        </p:blipFill>
        <p:spPr>
          <a:xfrm>
            <a:off x="5327280" y="4318920"/>
            <a:ext cx="1258560" cy="6832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8"/>
          <a:stretch/>
        </p:blipFill>
        <p:spPr>
          <a:xfrm>
            <a:off x="1943280" y="2231640"/>
            <a:ext cx="1614600" cy="7308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9"/>
          <a:stretch/>
        </p:blipFill>
        <p:spPr>
          <a:xfrm>
            <a:off x="7631280" y="4357440"/>
            <a:ext cx="1439280" cy="60696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10"/>
          <a:stretch/>
        </p:blipFill>
        <p:spPr>
          <a:xfrm>
            <a:off x="4535640" y="3297600"/>
            <a:ext cx="809280" cy="80928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11"/>
          <a:stretch/>
        </p:blipFill>
        <p:spPr>
          <a:xfrm>
            <a:off x="6729480" y="4337280"/>
            <a:ext cx="793080" cy="70092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12"/>
          <a:stretch/>
        </p:blipFill>
        <p:spPr>
          <a:xfrm>
            <a:off x="7306560" y="3418920"/>
            <a:ext cx="1135800" cy="4215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13"/>
          <a:stretch/>
        </p:blipFill>
        <p:spPr>
          <a:xfrm>
            <a:off x="2483640" y="1286640"/>
            <a:ext cx="614160" cy="58392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14"/>
          <a:stretch/>
        </p:blipFill>
        <p:spPr>
          <a:xfrm>
            <a:off x="4103640" y="4514400"/>
            <a:ext cx="1077480" cy="52272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15"/>
          <a:stretch/>
        </p:blipFill>
        <p:spPr>
          <a:xfrm>
            <a:off x="895680" y="4392720"/>
            <a:ext cx="614520" cy="64548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16"/>
          <a:stretch/>
        </p:blipFill>
        <p:spPr>
          <a:xfrm>
            <a:off x="3535920" y="1351080"/>
            <a:ext cx="1933920" cy="48240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17"/>
          <a:stretch/>
        </p:blipFill>
        <p:spPr>
          <a:xfrm>
            <a:off x="5723280" y="3311640"/>
            <a:ext cx="1256400" cy="62820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8"/>
          <a:stretch/>
        </p:blipFill>
        <p:spPr>
          <a:xfrm>
            <a:off x="1690560" y="4499640"/>
            <a:ext cx="1331640" cy="4039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19"/>
          <a:stretch/>
        </p:blipFill>
        <p:spPr>
          <a:xfrm>
            <a:off x="7091280" y="2268000"/>
            <a:ext cx="718560" cy="71856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0"/>
          <a:stretch/>
        </p:blipFill>
        <p:spPr>
          <a:xfrm>
            <a:off x="5868000" y="1170360"/>
            <a:ext cx="1619280" cy="80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-7506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팀원 및 담당 파트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539640" y="1439280"/>
            <a:ext cx="4319280" cy="359280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4500000" y="379440"/>
            <a:ext cx="1406160" cy="140616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4500000" y="4030920"/>
            <a:ext cx="1406160" cy="136908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4500360" y="2196000"/>
            <a:ext cx="1406160" cy="140580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 txBox="1"/>
          <p:nvPr/>
        </p:nvSpPr>
        <p:spPr>
          <a:xfrm>
            <a:off x="6037560" y="28548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장</a:t>
            </a:r>
            <a:endParaRPr b="0" lang="en-US" sz="22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6811560" y="28332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이 상 원</a:t>
            </a:r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6038280" y="682200"/>
            <a:ext cx="3501720" cy="162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테마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지역별 검색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숙소 검색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교통 수단 검색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카카오맵 사용하여 상세페이지 구현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6037920" y="219348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원</a:t>
            </a:r>
            <a:endParaRPr b="0" lang="en-US" sz="22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6811920" y="219132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최 재 호</a:t>
            </a:r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6038640" y="2626200"/>
            <a:ext cx="3501720" cy="137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회원 가입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로그인 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마이페이지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일정관리 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관리자 페이지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  <p:sp>
        <p:nvSpPr>
          <p:cNvPr id="232" name=""/>
          <p:cNvSpPr txBox="1"/>
          <p:nvPr/>
        </p:nvSpPr>
        <p:spPr>
          <a:xfrm>
            <a:off x="6038280" y="399348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원</a:t>
            </a:r>
            <a:endParaRPr b="0" lang="en-US" sz="22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6812280" y="3991320"/>
            <a:ext cx="1648440" cy="39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권 미 애</a:t>
            </a:r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6039000" y="4426200"/>
            <a:ext cx="3501720" cy="11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게시판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메인 페이지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pPr marL="21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전체적인 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style</a:t>
            </a:r>
            <a:endParaRPr b="0" lang="en-US" sz="1500" spc="-1" strike="noStrike">
              <a:latin typeface="KoPub돋움체_Pro Medium"/>
              <a:ea typeface="KoPub돋움체_Pro Medium"/>
            </a:endParaRPr>
          </a:p>
          <a:p>
            <a:endParaRPr b="0" lang="en-US" sz="2200" spc="-1" strike="noStrike">
              <a:latin typeface="KoPub돋움체_Pro Medium"/>
              <a:ea typeface="KoPub돋움체_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-7200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프로그램 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설계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504040" y="333360"/>
            <a:ext cx="4062600" cy="189072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431680" y="2078640"/>
            <a:ext cx="4062960" cy="14918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5373720" y="3570840"/>
            <a:ext cx="4120920" cy="146808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5376960" y="4851720"/>
            <a:ext cx="4139640" cy="58320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359640" y="1295640"/>
            <a:ext cx="4669560" cy="23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"/>
          <p:cNvSpPr/>
          <p:nvPr/>
        </p:nvSpPr>
        <p:spPr>
          <a:xfrm>
            <a:off x="395280" y="287280"/>
            <a:ext cx="715320" cy="71532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-720000" y="396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로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그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램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 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설</a:t>
            </a: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계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)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00720" y="720000"/>
            <a:ext cx="6479280" cy="47203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1260000" y="1997280"/>
            <a:ext cx="1077480" cy="52272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-1368000" y="25200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데이터베이스</a:t>
            </a:r>
            <a:endParaRPr b="0" lang="en-US" sz="2200" spc="-1" strike="noStrike">
              <a:solidFill>
                <a:srgbClr val="000000"/>
              </a:solidFill>
              <a:latin typeface="KoPub돋움체_Pro Bold"/>
              <a:ea typeface="KoPub돋움체_Pro Bold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3600720" y="720000"/>
            <a:ext cx="6479280" cy="47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관리자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5522400" y="540000"/>
            <a:ext cx="3659400" cy="164844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5574240" y="2188440"/>
            <a:ext cx="3573360" cy="6728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5574240" y="2752200"/>
            <a:ext cx="3641040" cy="136152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4"/>
          <a:stretch/>
        </p:blipFill>
        <p:spPr>
          <a:xfrm>
            <a:off x="5487120" y="4106160"/>
            <a:ext cx="3660840" cy="136872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 txBox="1"/>
          <p:nvPr/>
        </p:nvSpPr>
        <p:spPr>
          <a:xfrm>
            <a:off x="6184080" y="118800"/>
            <a:ext cx="24559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8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사용자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)</a:t>
            </a:r>
            <a:endParaRPr b="0" lang="en-US" sz="18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360000" y="1295640"/>
            <a:ext cx="4669560" cy="23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2023-07-27T22:09:40Z</dcterms:modified>
  <cp:revision>188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